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2454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nevnik.r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nevnik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2428868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Инструкция для родителей и обучающихся по работе с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://dnevnik.ru/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85728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Перейти по ссылке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://dnevnik.ru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или войти через браузер на данный портал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714356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Авторизоваться по заранее полученному логину и паролю от классных руководителей МБОУ ПГО «Трифоновская СОШ»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3333" r="2968" b="28333"/>
          <a:stretch>
            <a:fillRect/>
          </a:stretch>
        </p:blipFill>
        <p:spPr bwMode="auto">
          <a:xfrm>
            <a:off x="0" y="1357297"/>
            <a:ext cx="9016852" cy="357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1357290" y="2714620"/>
            <a:ext cx="3500462" cy="1643074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>
                <a:alpha val="5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4166" r="2500" b="11666"/>
          <a:stretch>
            <a:fillRect/>
          </a:stretch>
        </p:blipFill>
        <p:spPr bwMode="auto">
          <a:xfrm>
            <a:off x="0" y="1203453"/>
            <a:ext cx="9144000" cy="44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500042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r>
              <a:rPr lang="ru-RU" dirty="0" smtClean="0"/>
              <a:t>. Переходим на указанный пункт</a:t>
            </a:r>
          </a:p>
        </p:txBody>
      </p:sp>
      <p:sp>
        <p:nvSpPr>
          <p:cNvPr id="4" name="Овал 3"/>
          <p:cNvSpPr/>
          <p:nvPr/>
        </p:nvSpPr>
        <p:spPr>
          <a:xfrm>
            <a:off x="1214414" y="2786058"/>
            <a:ext cx="3500462" cy="1643074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>
                <a:alpha val="5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4166" r="-313" b="20000"/>
          <a:stretch>
            <a:fillRect/>
          </a:stretch>
        </p:blipFill>
        <p:spPr bwMode="auto">
          <a:xfrm>
            <a:off x="0" y="1857363"/>
            <a:ext cx="9144000" cy="3888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500042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4. Переходим в подраздел Расписание</a:t>
            </a:r>
          </a:p>
        </p:txBody>
      </p:sp>
      <p:sp>
        <p:nvSpPr>
          <p:cNvPr id="4" name="Овал 3"/>
          <p:cNvSpPr/>
          <p:nvPr/>
        </p:nvSpPr>
        <p:spPr>
          <a:xfrm>
            <a:off x="3357554" y="3857628"/>
            <a:ext cx="571504" cy="35719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>
                <a:alpha val="5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0156" t="3333" r="34375" b="7500"/>
          <a:stretch>
            <a:fillRect/>
          </a:stretch>
        </p:blipFill>
        <p:spPr bwMode="auto">
          <a:xfrm>
            <a:off x="1785918" y="1142960"/>
            <a:ext cx="518092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500042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5. Переходим в необходимый предмет </a:t>
            </a:r>
          </a:p>
        </p:txBody>
      </p:sp>
      <p:sp>
        <p:nvSpPr>
          <p:cNvPr id="4" name="Овал 3"/>
          <p:cNvSpPr/>
          <p:nvPr/>
        </p:nvSpPr>
        <p:spPr>
          <a:xfrm>
            <a:off x="2071670" y="3714752"/>
            <a:ext cx="4214842" cy="278608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>
                <a:alpha val="5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5156" t="4166" r="625" b="20000"/>
          <a:stretch>
            <a:fillRect/>
          </a:stretch>
        </p:blipFill>
        <p:spPr bwMode="auto">
          <a:xfrm>
            <a:off x="214281" y="1285860"/>
            <a:ext cx="867857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500042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5. Переходим в пункт домашнее задание</a:t>
            </a:r>
          </a:p>
        </p:txBody>
      </p:sp>
      <p:sp>
        <p:nvSpPr>
          <p:cNvPr id="4" name="Овал 3"/>
          <p:cNvSpPr/>
          <p:nvPr/>
        </p:nvSpPr>
        <p:spPr>
          <a:xfrm>
            <a:off x="2071670" y="3786190"/>
            <a:ext cx="1928826" cy="500066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>
                <a:alpha val="5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t="4166" r="20117" b="20000"/>
          <a:stretch>
            <a:fillRect/>
          </a:stretch>
        </p:blipFill>
        <p:spPr bwMode="auto">
          <a:xfrm>
            <a:off x="0" y="2143092"/>
            <a:ext cx="882973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500042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6. После выполнении домашнего задания </a:t>
            </a:r>
            <a:r>
              <a:rPr lang="ru-RU" dirty="0" smtClean="0"/>
              <a:t>Прикрепить </a:t>
            </a:r>
            <a:r>
              <a:rPr lang="ru-RU" dirty="0" smtClean="0"/>
              <a:t>файл при необходимости о подтверждении выполнения. После чего переходим к следующему уроку.</a:t>
            </a:r>
          </a:p>
        </p:txBody>
      </p:sp>
      <p:sp>
        <p:nvSpPr>
          <p:cNvPr id="4" name="Овал 3"/>
          <p:cNvSpPr/>
          <p:nvPr/>
        </p:nvSpPr>
        <p:spPr>
          <a:xfrm>
            <a:off x="1643042" y="6357934"/>
            <a:ext cx="1928826" cy="500066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>
                <a:alpha val="5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</TotalTime>
  <Words>92</Words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Инструкция для родителей и обучающихся по работе с https://dnevnik.ru/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5</cp:revision>
  <dcterms:created xsi:type="dcterms:W3CDTF">2020-03-27T08:16:55Z</dcterms:created>
  <dcterms:modified xsi:type="dcterms:W3CDTF">2020-03-27T09:03:54Z</dcterms:modified>
</cp:coreProperties>
</file>